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embeddedFontLst>
    <p:embeddedFont>
      <p:font typeface="Proxima Nova"/>
      <p:regular r:id="rId14"/>
      <p:bold r:id="rId15"/>
      <p:italic r:id="rId16"/>
      <p:boldItalic r:id="rId17"/>
    </p:embeddedFont>
    <p:embeddedFont>
      <p:font typeface="Amatic SC"/>
      <p:regular r:id="rId18"/>
      <p:bold r:id="rId19"/>
    </p:embeddedFont>
    <p:embeddedFont>
      <p:font typeface="Alfa Slab One"/>
      <p:regular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AlfaSlabOne-regular.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ProximaNova-bold.fntdata"/><Relationship Id="rId14" Type="http://schemas.openxmlformats.org/officeDocument/2006/relationships/font" Target="fonts/ProximaNova-regular.fntdata"/><Relationship Id="rId17" Type="http://schemas.openxmlformats.org/officeDocument/2006/relationships/font" Target="fonts/ProximaNova-boldItalic.fntdata"/><Relationship Id="rId16" Type="http://schemas.openxmlformats.org/officeDocument/2006/relationships/font" Target="fonts/ProximaNova-italic.fntdata"/><Relationship Id="rId5" Type="http://schemas.openxmlformats.org/officeDocument/2006/relationships/slide" Target="slides/slide1.xml"/><Relationship Id="rId19" Type="http://schemas.openxmlformats.org/officeDocument/2006/relationships/font" Target="fonts/AmaticSC-bold.fntdata"/><Relationship Id="rId6" Type="http://schemas.openxmlformats.org/officeDocument/2006/relationships/slide" Target="slides/slide2.xml"/><Relationship Id="rId18" Type="http://schemas.openxmlformats.org/officeDocument/2006/relationships/font" Target="fonts/AmaticSC-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cxnSp>
        <p:nvCxnSpPr>
          <p:cNvPr id="10" name="Shape 10"/>
          <p:cNvCxnSpPr/>
          <p:nvPr/>
        </p:nvCxnSpPr>
        <p:spPr>
          <a:xfrm>
            <a:off x="4278300" y="2751162"/>
            <a:ext cx="587400" cy="0"/>
          </a:xfrm>
          <a:prstGeom prst="straightConnector1">
            <a:avLst/>
          </a:prstGeom>
          <a:noFill/>
          <a:ln cap="flat" cmpd="sng" w="76200">
            <a:solidFill>
              <a:schemeClr val="dk1"/>
            </a:solidFill>
            <a:prstDash val="solid"/>
            <a:round/>
            <a:headEnd len="med" w="med" type="none"/>
            <a:tailEnd len="med" w="med" type="none"/>
          </a:ln>
        </p:spPr>
      </p:cxnSp>
      <p:sp>
        <p:nvSpPr>
          <p:cNvPr id="11" name="Shape 11"/>
          <p:cNvSpPr txBox="1"/>
          <p:nvPr>
            <p:ph type="ctrTitle"/>
          </p:nvPr>
        </p:nvSpPr>
        <p:spPr>
          <a:xfrm>
            <a:off x="311700" y="595975"/>
            <a:ext cx="8520599" cy="1957799"/>
          </a:xfrm>
          <a:prstGeom prst="rect">
            <a:avLst/>
          </a:prstGeom>
        </p:spPr>
        <p:txBody>
          <a:bodyPr anchorCtr="0" anchor="b" bIns="91425" lIns="91425" rIns="91425" tIns="91425"/>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p:txBody>
      </p:sp>
      <p:sp>
        <p:nvSpPr>
          <p:cNvPr id="12" name="Shape 12"/>
          <p:cNvSpPr txBox="1"/>
          <p:nvPr>
            <p:ph idx="1" type="subTitle"/>
          </p:nvPr>
        </p:nvSpPr>
        <p:spPr>
          <a:xfrm>
            <a:off x="311700" y="3165823"/>
            <a:ext cx="8520599" cy="733499"/>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p:txBody>
      </p:sp>
      <p:sp>
        <p:nvSpPr>
          <p:cNvPr id="13" name="Shape 1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6" name="Shape 46"/>
        <p:cNvGrpSpPr/>
        <p:nvPr/>
      </p:nvGrpSpPr>
      <p:grpSpPr>
        <a:xfrm>
          <a:off x="0" y="0"/>
          <a:ext cx="0" cy="0"/>
          <a:chOff x="0" y="0"/>
          <a:chExt cx="0" cy="0"/>
        </a:xfrm>
      </p:grpSpPr>
      <p:sp>
        <p:nvSpPr>
          <p:cNvPr id="47" name="Shape 47"/>
          <p:cNvSpPr txBox="1"/>
          <p:nvPr>
            <p:ph type="title"/>
          </p:nvPr>
        </p:nvSpPr>
        <p:spPr>
          <a:xfrm>
            <a:off x="311700" y="1167925"/>
            <a:ext cx="8520599" cy="1980000"/>
          </a:xfrm>
          <a:prstGeom prst="rect">
            <a:avLst/>
          </a:prstGeom>
        </p:spPr>
        <p:txBody>
          <a:bodyPr anchorCtr="0" anchor="ctr" bIns="91425" lIns="91425" rIns="91425" tIns="91425"/>
          <a:lstStyle>
            <a:lvl1pPr lvl="0" algn="ctr">
              <a:spcBef>
                <a:spcPts val="0"/>
              </a:spcBef>
              <a:buClr>
                <a:schemeClr val="dk1"/>
              </a:buClr>
              <a:buSzPct val="100000"/>
              <a:defRPr sz="11000">
                <a:solidFill>
                  <a:schemeClr val="dk1"/>
                </a:solidFill>
              </a:defRPr>
            </a:lvl1pPr>
            <a:lvl2pPr lvl="1" algn="ctr">
              <a:spcBef>
                <a:spcPts val="0"/>
              </a:spcBef>
              <a:buClr>
                <a:schemeClr val="dk1"/>
              </a:buClr>
              <a:buSzPct val="100000"/>
              <a:defRPr sz="11000">
                <a:solidFill>
                  <a:schemeClr val="dk1"/>
                </a:solidFill>
              </a:defRPr>
            </a:lvl2pPr>
            <a:lvl3pPr lvl="2" algn="ctr">
              <a:spcBef>
                <a:spcPts val="0"/>
              </a:spcBef>
              <a:buClr>
                <a:schemeClr val="dk1"/>
              </a:buClr>
              <a:buSzPct val="100000"/>
              <a:defRPr sz="11000">
                <a:solidFill>
                  <a:schemeClr val="dk1"/>
                </a:solidFill>
              </a:defRPr>
            </a:lvl3pPr>
            <a:lvl4pPr lvl="3" algn="ctr">
              <a:spcBef>
                <a:spcPts val="0"/>
              </a:spcBef>
              <a:buClr>
                <a:schemeClr val="dk1"/>
              </a:buClr>
              <a:buSzPct val="100000"/>
              <a:defRPr sz="11000">
                <a:solidFill>
                  <a:schemeClr val="dk1"/>
                </a:solidFill>
              </a:defRPr>
            </a:lvl4pPr>
            <a:lvl5pPr lvl="4" algn="ctr">
              <a:spcBef>
                <a:spcPts val="0"/>
              </a:spcBef>
              <a:buClr>
                <a:schemeClr val="dk1"/>
              </a:buClr>
              <a:buSzPct val="100000"/>
              <a:defRPr sz="11000">
                <a:solidFill>
                  <a:schemeClr val="dk1"/>
                </a:solidFill>
              </a:defRPr>
            </a:lvl5pPr>
            <a:lvl6pPr lvl="5" algn="ctr">
              <a:spcBef>
                <a:spcPts val="0"/>
              </a:spcBef>
              <a:buClr>
                <a:schemeClr val="dk1"/>
              </a:buClr>
              <a:buSzPct val="100000"/>
              <a:defRPr sz="11000">
                <a:solidFill>
                  <a:schemeClr val="dk1"/>
                </a:solidFill>
              </a:defRPr>
            </a:lvl6pPr>
            <a:lvl7pPr lvl="6" algn="ctr">
              <a:spcBef>
                <a:spcPts val="0"/>
              </a:spcBef>
              <a:buClr>
                <a:schemeClr val="dk1"/>
              </a:buClr>
              <a:buSzPct val="100000"/>
              <a:defRPr sz="11000">
                <a:solidFill>
                  <a:schemeClr val="dk1"/>
                </a:solidFill>
              </a:defRPr>
            </a:lvl7pPr>
            <a:lvl8pPr lvl="7" algn="ctr">
              <a:spcBef>
                <a:spcPts val="0"/>
              </a:spcBef>
              <a:buClr>
                <a:schemeClr val="dk1"/>
              </a:buClr>
              <a:buSzPct val="100000"/>
              <a:defRPr sz="11000">
                <a:solidFill>
                  <a:schemeClr val="dk1"/>
                </a:solidFill>
              </a:defRPr>
            </a:lvl8pPr>
            <a:lvl9pPr lvl="8" algn="ctr">
              <a:spcBef>
                <a:spcPts val="0"/>
              </a:spcBef>
              <a:buClr>
                <a:schemeClr val="dk1"/>
              </a:buClr>
              <a:buSzPct val="100000"/>
              <a:defRPr sz="11000">
                <a:solidFill>
                  <a:schemeClr val="dk1"/>
                </a:solidFill>
              </a:defRPr>
            </a:lvl9pPr>
          </a:lstStyle>
          <a:p/>
        </p:txBody>
      </p:sp>
      <p:sp>
        <p:nvSpPr>
          <p:cNvPr id="48" name="Shape 48"/>
          <p:cNvSpPr txBox="1"/>
          <p:nvPr>
            <p:ph idx="1" type="body"/>
          </p:nvPr>
        </p:nvSpPr>
        <p:spPr>
          <a:xfrm>
            <a:off x="311700" y="3224250"/>
            <a:ext cx="8520599" cy="1071599"/>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9" name="Shape 4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0" name="Shape 50"/>
        <p:cNvGrpSpPr/>
        <p:nvPr/>
      </p:nvGrpSpPr>
      <p:grpSpPr>
        <a:xfrm>
          <a:off x="0" y="0"/>
          <a:ext cx="0" cy="0"/>
          <a:chOff x="0" y="0"/>
          <a:chExt cx="0" cy="0"/>
        </a:xfrm>
      </p:grpSpPr>
      <p:sp>
        <p:nvSpPr>
          <p:cNvPr id="51" name="Shape 51"/>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4" name="Shape 14"/>
        <p:cNvGrpSpPr/>
        <p:nvPr/>
      </p:nvGrpSpPr>
      <p:grpSpPr>
        <a:xfrm>
          <a:off x="0" y="0"/>
          <a:ext cx="0" cy="0"/>
          <a:chOff x="0" y="0"/>
          <a:chExt cx="0" cy="0"/>
        </a:xfrm>
      </p:grpSpPr>
      <p:sp>
        <p:nvSpPr>
          <p:cNvPr id="15" name="Shape 15"/>
          <p:cNvSpPr txBox="1"/>
          <p:nvPr>
            <p:ph type="title"/>
          </p:nvPr>
        </p:nvSpPr>
        <p:spPr>
          <a:xfrm>
            <a:off x="311700" y="2480550"/>
            <a:ext cx="8114399" cy="2445899"/>
          </a:xfrm>
          <a:prstGeom prst="rect">
            <a:avLst/>
          </a:prstGeom>
        </p:spPr>
        <p:txBody>
          <a:bodyPr anchorCtr="0" anchor="b" bIns="91425" lIns="91425" rIns="91425" tIns="91425"/>
          <a:lstStyle>
            <a:lvl1pPr lvl="0">
              <a:spcBef>
                <a:spcPts val="0"/>
              </a:spcBef>
              <a:buClr>
                <a:schemeClr val="lt1"/>
              </a:buClr>
              <a:buSzPct val="100000"/>
              <a:defRPr sz="6800">
                <a:solidFill>
                  <a:schemeClr val="lt1"/>
                </a:solidFill>
              </a:defRPr>
            </a:lvl1pPr>
            <a:lvl2pPr lvl="1">
              <a:spcBef>
                <a:spcPts val="0"/>
              </a:spcBef>
              <a:buClr>
                <a:schemeClr val="lt1"/>
              </a:buClr>
              <a:buSzPct val="100000"/>
              <a:defRPr sz="6800">
                <a:solidFill>
                  <a:schemeClr val="lt1"/>
                </a:solidFill>
              </a:defRPr>
            </a:lvl2pPr>
            <a:lvl3pPr lvl="2">
              <a:spcBef>
                <a:spcPts val="0"/>
              </a:spcBef>
              <a:buClr>
                <a:schemeClr val="lt1"/>
              </a:buClr>
              <a:buSzPct val="100000"/>
              <a:defRPr sz="6800">
                <a:solidFill>
                  <a:schemeClr val="lt1"/>
                </a:solidFill>
              </a:defRPr>
            </a:lvl3pPr>
            <a:lvl4pPr lvl="3">
              <a:spcBef>
                <a:spcPts val="0"/>
              </a:spcBef>
              <a:buClr>
                <a:schemeClr val="lt1"/>
              </a:buClr>
              <a:buSzPct val="100000"/>
              <a:defRPr sz="6800">
                <a:solidFill>
                  <a:schemeClr val="lt1"/>
                </a:solidFill>
              </a:defRPr>
            </a:lvl4pPr>
            <a:lvl5pPr lvl="4">
              <a:spcBef>
                <a:spcPts val="0"/>
              </a:spcBef>
              <a:buClr>
                <a:schemeClr val="lt1"/>
              </a:buClr>
              <a:buSzPct val="100000"/>
              <a:defRPr sz="6800">
                <a:solidFill>
                  <a:schemeClr val="lt1"/>
                </a:solidFill>
              </a:defRPr>
            </a:lvl5pPr>
            <a:lvl6pPr lvl="5">
              <a:spcBef>
                <a:spcPts val="0"/>
              </a:spcBef>
              <a:buClr>
                <a:schemeClr val="lt1"/>
              </a:buClr>
              <a:buSzPct val="100000"/>
              <a:defRPr sz="6800">
                <a:solidFill>
                  <a:schemeClr val="lt1"/>
                </a:solidFill>
              </a:defRPr>
            </a:lvl6pPr>
            <a:lvl7pPr lvl="6">
              <a:spcBef>
                <a:spcPts val="0"/>
              </a:spcBef>
              <a:buClr>
                <a:schemeClr val="lt1"/>
              </a:buClr>
              <a:buSzPct val="100000"/>
              <a:defRPr sz="6800">
                <a:solidFill>
                  <a:schemeClr val="lt1"/>
                </a:solidFill>
              </a:defRPr>
            </a:lvl7pPr>
            <a:lvl8pPr lvl="7">
              <a:spcBef>
                <a:spcPts val="0"/>
              </a:spcBef>
              <a:buClr>
                <a:schemeClr val="lt1"/>
              </a:buClr>
              <a:buSzPct val="100000"/>
              <a:defRPr sz="6800">
                <a:solidFill>
                  <a:schemeClr val="lt1"/>
                </a:solidFill>
              </a:defRPr>
            </a:lvl8pPr>
            <a:lvl9pPr lvl="8">
              <a:spcBef>
                <a:spcPts val="0"/>
              </a:spcBef>
              <a:buClr>
                <a:schemeClr val="lt1"/>
              </a:buClr>
              <a:buSzPct val="100000"/>
              <a:defRPr sz="6800">
                <a:solidFill>
                  <a:schemeClr val="lt1"/>
                </a:solidFill>
              </a:defRPr>
            </a:lvl9pPr>
          </a:lstStyle>
          <a:p/>
        </p:txBody>
      </p:sp>
      <p:sp>
        <p:nvSpPr>
          <p:cNvPr id="16" name="Shape 16"/>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7" name="Shape 17"/>
        <p:cNvGrpSpPr/>
        <p:nvPr/>
      </p:nvGrpSpPr>
      <p:grpSpPr>
        <a:xfrm>
          <a:off x="0" y="0"/>
          <a:ext cx="0" cy="0"/>
          <a:chOff x="0" y="0"/>
          <a:chExt cx="0" cy="0"/>
        </a:xfrm>
      </p:grpSpPr>
      <p:sp>
        <p:nvSpPr>
          <p:cNvPr id="18" name="Shape 18"/>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 type="body"/>
          </p:nvPr>
        </p:nvSpPr>
        <p:spPr>
          <a:xfrm>
            <a:off x="311700" y="1152475"/>
            <a:ext cx="8520599"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0" name="Shape 2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1" name="Shape 21"/>
        <p:cNvGrpSpPr/>
        <p:nvPr/>
      </p:nvGrpSpPr>
      <p:grpSpPr>
        <a:xfrm>
          <a:off x="0" y="0"/>
          <a:ext cx="0" cy="0"/>
          <a:chOff x="0" y="0"/>
          <a:chExt cx="0" cy="0"/>
        </a:xfrm>
      </p:grpSpPr>
      <p:sp>
        <p:nvSpPr>
          <p:cNvPr id="22" name="Shape 22"/>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 type="body"/>
          </p:nvPr>
        </p:nvSpPr>
        <p:spPr>
          <a:xfrm>
            <a:off x="3117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2" type="body"/>
          </p:nvPr>
        </p:nvSpPr>
        <p:spPr>
          <a:xfrm>
            <a:off x="48324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5" name="Shape 2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6" name="Shape 26"/>
        <p:cNvGrpSpPr/>
        <p:nvPr/>
      </p:nvGrpSpPr>
      <p:grpSpPr>
        <a:xfrm>
          <a:off x="0" y="0"/>
          <a:ext cx="0" cy="0"/>
          <a:chOff x="0" y="0"/>
          <a:chExt cx="0" cy="0"/>
        </a:xfrm>
      </p:grpSpPr>
      <p:sp>
        <p:nvSpPr>
          <p:cNvPr id="27" name="Shape 27"/>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9" name="Shape 29"/>
        <p:cNvGrpSpPr/>
        <p:nvPr/>
      </p:nvGrpSpPr>
      <p:grpSpPr>
        <a:xfrm>
          <a:off x="0" y="0"/>
          <a:ext cx="0" cy="0"/>
          <a:chOff x="0" y="0"/>
          <a:chExt cx="0" cy="0"/>
        </a:xfrm>
      </p:grpSpPr>
      <p:sp>
        <p:nvSpPr>
          <p:cNvPr id="30" name="Shape 30"/>
          <p:cNvSpPr txBox="1"/>
          <p:nvPr>
            <p:ph type="title"/>
          </p:nvPr>
        </p:nvSpPr>
        <p:spPr>
          <a:xfrm>
            <a:off x="311700" y="6318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1" name="Shape 31"/>
          <p:cNvSpPr txBox="1"/>
          <p:nvPr>
            <p:ph idx="1" type="body"/>
          </p:nvPr>
        </p:nvSpPr>
        <p:spPr>
          <a:xfrm>
            <a:off x="311700" y="1490875"/>
            <a:ext cx="2807999" cy="30780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2" name="Shape 3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accent3"/>
        </a:solidFill>
      </p:bgPr>
    </p:bg>
    <p:spTree>
      <p:nvGrpSpPr>
        <p:cNvPr id="33" name="Shape 33"/>
        <p:cNvGrpSpPr/>
        <p:nvPr/>
      </p:nvGrpSpPr>
      <p:grpSpPr>
        <a:xfrm>
          <a:off x="0" y="0"/>
          <a:ext cx="0" cy="0"/>
          <a:chOff x="0" y="0"/>
          <a:chExt cx="0" cy="0"/>
        </a:xfrm>
      </p:grpSpPr>
      <p:sp>
        <p:nvSpPr>
          <p:cNvPr id="34" name="Shape 34"/>
          <p:cNvSpPr txBox="1"/>
          <p:nvPr>
            <p:ph type="title"/>
          </p:nvPr>
        </p:nvSpPr>
        <p:spPr>
          <a:xfrm>
            <a:off x="490250" y="526350"/>
            <a:ext cx="5683800" cy="4090800"/>
          </a:xfrm>
          <a:prstGeom prst="rect">
            <a:avLst/>
          </a:prstGeom>
        </p:spPr>
        <p:txBody>
          <a:bodyPr anchorCtr="0" anchor="ctr"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35" name="Shape 3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6" name="Shape 36"/>
        <p:cNvGrpSpPr/>
        <p:nvPr/>
      </p:nvGrpSpPr>
      <p:grpSpPr>
        <a:xfrm>
          <a:off x="0" y="0"/>
          <a:ext cx="0" cy="0"/>
          <a:chOff x="0" y="0"/>
          <a:chExt cx="0" cy="0"/>
        </a:xfrm>
      </p:grpSpPr>
      <p:sp>
        <p:nvSpPr>
          <p:cNvPr id="37" name="Shape 37"/>
          <p:cNvSpPr/>
          <p:nvPr/>
        </p:nvSpPr>
        <p:spPr>
          <a:xfrm>
            <a:off x="4572000" y="100"/>
            <a:ext cx="4572000" cy="5143499"/>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38" name="Shape 38"/>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39" name="Shape 39"/>
          <p:cNvSpPr txBox="1"/>
          <p:nvPr>
            <p:ph type="title"/>
          </p:nvPr>
        </p:nvSpPr>
        <p:spPr>
          <a:xfrm>
            <a:off x="265500" y="1375599"/>
            <a:ext cx="4045199" cy="1551900"/>
          </a:xfrm>
          <a:prstGeom prst="rect">
            <a:avLst/>
          </a:prstGeom>
        </p:spPr>
        <p:txBody>
          <a:bodyPr anchorCtr="0" anchor="b" bIns="91425" lIns="91425" rIns="91425" tIns="91425"/>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p:txBody>
      </p:sp>
      <p:sp>
        <p:nvSpPr>
          <p:cNvPr id="40" name="Shape 40"/>
          <p:cNvSpPr txBox="1"/>
          <p:nvPr>
            <p:ph idx="1" type="subTitle"/>
          </p:nvPr>
        </p:nvSpPr>
        <p:spPr>
          <a:xfrm>
            <a:off x="265500" y="2981125"/>
            <a:ext cx="4045199" cy="1345500"/>
          </a:xfrm>
          <a:prstGeom prst="rect">
            <a:avLst/>
          </a:prstGeom>
        </p:spPr>
        <p:txBody>
          <a:bodyPr anchorCtr="0" anchor="t" bIns="91425" lIns="91425" rIns="91425" tIns="91425"/>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1800"/>
            </a:lvl2pPr>
            <a:lvl3pPr lvl="2" algn="ctr">
              <a:lnSpc>
                <a:spcPct val="100000"/>
              </a:lnSpc>
              <a:spcBef>
                <a:spcPts val="0"/>
              </a:spcBef>
              <a:spcAft>
                <a:spcPts val="0"/>
              </a:spcAft>
              <a:buSzPct val="100000"/>
              <a:buNone/>
              <a:defRPr sz="1800"/>
            </a:lvl3pPr>
            <a:lvl4pPr lvl="3" algn="ctr">
              <a:lnSpc>
                <a:spcPct val="100000"/>
              </a:lnSpc>
              <a:spcBef>
                <a:spcPts val="0"/>
              </a:spcBef>
              <a:spcAft>
                <a:spcPts val="0"/>
              </a:spcAft>
              <a:buSzPct val="100000"/>
              <a:buNone/>
              <a:defRPr sz="1800"/>
            </a:lvl4pPr>
            <a:lvl5pPr lvl="4" algn="ctr">
              <a:lnSpc>
                <a:spcPct val="100000"/>
              </a:lnSpc>
              <a:spcBef>
                <a:spcPts val="0"/>
              </a:spcBef>
              <a:spcAft>
                <a:spcPts val="0"/>
              </a:spcAft>
              <a:buSzPct val="100000"/>
              <a:buNone/>
              <a:defRPr sz="1800"/>
            </a:lvl5pPr>
            <a:lvl6pPr lvl="5" algn="ctr">
              <a:lnSpc>
                <a:spcPct val="100000"/>
              </a:lnSpc>
              <a:spcBef>
                <a:spcPts val="0"/>
              </a:spcBef>
              <a:spcAft>
                <a:spcPts val="0"/>
              </a:spcAft>
              <a:buSzPct val="100000"/>
              <a:buNone/>
              <a:defRPr sz="1800"/>
            </a:lvl6pPr>
            <a:lvl7pPr lvl="6" algn="ctr">
              <a:lnSpc>
                <a:spcPct val="100000"/>
              </a:lnSpc>
              <a:spcBef>
                <a:spcPts val="0"/>
              </a:spcBef>
              <a:spcAft>
                <a:spcPts val="0"/>
              </a:spcAft>
              <a:buSzPct val="100000"/>
              <a:buNone/>
              <a:defRPr sz="1800"/>
            </a:lvl7pPr>
            <a:lvl8pPr lvl="7" algn="ctr">
              <a:lnSpc>
                <a:spcPct val="100000"/>
              </a:lnSpc>
              <a:spcBef>
                <a:spcPts val="0"/>
              </a:spcBef>
              <a:spcAft>
                <a:spcPts val="0"/>
              </a:spcAft>
              <a:buSzPct val="100000"/>
              <a:buNone/>
              <a:defRPr sz="1800"/>
            </a:lvl8pPr>
            <a:lvl9pPr lvl="8" algn="ctr">
              <a:lnSpc>
                <a:spcPct val="100000"/>
              </a:lnSpc>
              <a:spcBef>
                <a:spcPts val="0"/>
              </a:spcBef>
              <a:spcAft>
                <a:spcPts val="0"/>
              </a:spcAft>
              <a:buSzPct val="100000"/>
              <a:buNone/>
              <a:defRPr sz="1800"/>
            </a:lvl9pPr>
          </a:lstStyle>
          <a:p/>
        </p:txBody>
      </p:sp>
      <p:sp>
        <p:nvSpPr>
          <p:cNvPr id="41" name="Shape 41"/>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2" name="Shape 4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3" name="Shape 43"/>
        <p:cNvGrpSpPr/>
        <p:nvPr/>
      </p:nvGrpSpPr>
      <p:grpSpPr>
        <a:xfrm>
          <a:off x="0" y="0"/>
          <a:ext cx="0" cy="0"/>
          <a:chOff x="0" y="0"/>
          <a:chExt cx="0" cy="0"/>
        </a:xfrm>
      </p:grpSpPr>
      <p:sp>
        <p:nvSpPr>
          <p:cNvPr id="44" name="Shape 44"/>
          <p:cNvSpPr txBox="1"/>
          <p:nvPr>
            <p:ph idx="1" type="body"/>
          </p:nvPr>
        </p:nvSpPr>
        <p:spPr>
          <a:xfrm>
            <a:off x="319500" y="4233725"/>
            <a:ext cx="5998800" cy="598799"/>
          </a:xfrm>
          <a:prstGeom prst="rect">
            <a:avLst/>
          </a:prstGeom>
        </p:spPr>
        <p:txBody>
          <a:bodyPr anchorCtr="0" anchor="ctr" bIns="91425" lIns="91425" rIns="91425" tIns="91425"/>
          <a:lstStyle>
            <a:lvl1pPr lvl="0">
              <a:lnSpc>
                <a:spcPct val="100000"/>
              </a:lnSpc>
              <a:spcBef>
                <a:spcPts val="0"/>
              </a:spcBef>
              <a:spcAft>
                <a:spcPts val="0"/>
              </a:spcAft>
              <a:buClr>
                <a:schemeClr val="accent3"/>
              </a:buClr>
              <a:buFont typeface="Alfa Slab One"/>
              <a:buNone/>
              <a:defRPr>
                <a:solidFill>
                  <a:schemeClr val="accent3"/>
                </a:solidFill>
                <a:latin typeface="Alfa Slab One"/>
                <a:ea typeface="Alfa Slab One"/>
                <a:cs typeface="Alfa Slab One"/>
                <a:sym typeface="Alfa Slab One"/>
              </a:defRPr>
            </a:lvl1pPr>
          </a:lstStyle>
          <a:p/>
        </p:txBody>
      </p:sp>
      <p:sp>
        <p:nvSpPr>
          <p:cNvPr id="45" name="Shape 4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599" cy="572699"/>
          </a:xfrm>
          <a:prstGeom prst="rect">
            <a:avLst/>
          </a:prstGeom>
          <a:noFill/>
          <a:ln>
            <a:noFill/>
          </a:ln>
        </p:spPr>
        <p:txBody>
          <a:bodyPr anchorCtr="0" anchor="t" bIns="91425" lIns="91425" rIns="91425" tIns="91425"/>
          <a:lstStyle>
            <a:lvl1pPr lvl="0">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1pPr>
            <a:lvl2pPr lvl="1">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2pPr>
            <a:lvl3pPr lvl="2">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3pPr>
            <a:lvl4pPr lvl="3">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4pPr>
            <a:lvl5pPr lvl="4">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5pPr>
            <a:lvl6pPr lvl="5">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6pPr>
            <a:lvl7pPr lvl="6">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7pPr>
            <a:lvl8pPr lvl="7">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8pPr>
            <a:lvl9pPr lvl="8">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9pPr>
          </a:lstStyle>
          <a:p/>
        </p:txBody>
      </p:sp>
      <p:sp>
        <p:nvSpPr>
          <p:cNvPr id="7" name="Shape 7"/>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Proxima Nova"/>
              <a:defRPr sz="1800">
                <a:solidFill>
                  <a:schemeClr val="dk2"/>
                </a:solidFill>
                <a:latin typeface="Proxima Nova"/>
                <a:ea typeface="Proxima Nova"/>
                <a:cs typeface="Proxima Nova"/>
                <a:sym typeface="Proxima Nova"/>
              </a:defRPr>
            </a:lvl1pPr>
            <a:lvl2pPr lvl="1">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2pPr>
            <a:lvl3pPr lvl="2">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3pPr>
            <a:lvl4pPr lvl="3">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4pPr>
            <a:lvl5pPr lvl="4">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5pPr>
            <a:lvl6pPr lvl="5">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6pPr>
            <a:lvl7pPr lvl="6">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7pPr>
            <a:lvl8pPr lvl="7">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8pPr>
            <a:lvl9pPr lvl="8">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latin typeface="Proxima Nova"/>
                <a:ea typeface="Proxima Nova"/>
                <a:cs typeface="Proxima Nova"/>
                <a:sym typeface="Proxima Nov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0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 name="Shape 55"/>
        <p:cNvGrpSpPr/>
        <p:nvPr/>
      </p:nvGrpSpPr>
      <p:grpSpPr>
        <a:xfrm>
          <a:off x="0" y="0"/>
          <a:ext cx="0" cy="0"/>
          <a:chOff x="0" y="0"/>
          <a:chExt cx="0" cy="0"/>
        </a:xfrm>
      </p:grpSpPr>
      <p:sp>
        <p:nvSpPr>
          <p:cNvPr id="56" name="Shape 56"/>
          <p:cNvSpPr txBox="1"/>
          <p:nvPr>
            <p:ph type="ctrTitle"/>
          </p:nvPr>
        </p:nvSpPr>
        <p:spPr>
          <a:xfrm>
            <a:off x="311700" y="595975"/>
            <a:ext cx="8520599" cy="1957799"/>
          </a:xfrm>
          <a:prstGeom prst="rect">
            <a:avLst/>
          </a:prstGeom>
        </p:spPr>
        <p:txBody>
          <a:bodyPr anchorCtr="0" anchor="b" bIns="91425" lIns="91425" rIns="91425" tIns="91425">
            <a:noAutofit/>
          </a:bodyPr>
          <a:lstStyle/>
          <a:p>
            <a:pPr lvl="0">
              <a:spcBef>
                <a:spcPts val="0"/>
              </a:spcBef>
              <a:buNone/>
            </a:pPr>
            <a:r>
              <a:rPr lang="en" sz="4600"/>
              <a:t>The 4 Steps to Answering a Document-based Question (DBQ)</a:t>
            </a:r>
          </a:p>
        </p:txBody>
      </p:sp>
      <p:sp>
        <p:nvSpPr>
          <p:cNvPr id="57" name="Shape 57"/>
          <p:cNvSpPr txBox="1"/>
          <p:nvPr>
            <p:ph idx="1" type="subTitle"/>
          </p:nvPr>
        </p:nvSpPr>
        <p:spPr>
          <a:xfrm>
            <a:off x="311700" y="3165823"/>
            <a:ext cx="8520599" cy="733499"/>
          </a:xfrm>
          <a:prstGeom prst="rect">
            <a:avLst/>
          </a:prstGeom>
        </p:spPr>
        <p:txBody>
          <a:bodyPr anchorCtr="0" anchor="t" bIns="91425" lIns="91425" rIns="91425" tIns="91425">
            <a:noAutofit/>
          </a:bodyPr>
          <a:lstStyle/>
          <a:p>
            <a:pPr lvl="0" rtl="0">
              <a:spcBef>
                <a:spcPts val="0"/>
              </a:spcBef>
              <a:buNone/>
            </a:pPr>
            <a:r>
              <a:rPr lang="en"/>
              <a:t>At NACA</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sz="4600"/>
              <a:t>What is a DBQ?</a:t>
            </a:r>
          </a:p>
        </p:txBody>
      </p:sp>
      <p:sp>
        <p:nvSpPr>
          <p:cNvPr id="63" name="Shape 63"/>
          <p:cNvSpPr txBox="1"/>
          <p:nvPr>
            <p:ph idx="1" type="body"/>
          </p:nvPr>
        </p:nvSpPr>
        <p:spPr>
          <a:xfrm>
            <a:off x="311700" y="1253350"/>
            <a:ext cx="8520599" cy="3416400"/>
          </a:xfrm>
          <a:prstGeom prst="rect">
            <a:avLst/>
          </a:prstGeom>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lang="en" sz="2800"/>
              <a:t>A DBQ is a </a:t>
            </a:r>
            <a:r>
              <a:rPr b="1" lang="en" sz="2800"/>
              <a:t>document-based </a:t>
            </a:r>
            <a:r>
              <a:rPr b="1" i="1" lang="en" sz="2800"/>
              <a:t>question</a:t>
            </a:r>
            <a:r>
              <a:rPr lang="en" sz="2800"/>
              <a:t> that asks you to make sense out of a couple of historical documents.  </a:t>
            </a:r>
          </a:p>
          <a:p>
            <a:pPr lvl="0">
              <a:spcBef>
                <a:spcPts val="0"/>
              </a:spcBef>
              <a:buNone/>
            </a:pPr>
            <a:r>
              <a:rPr lang="en" sz="2800"/>
              <a:t>A document might be a short reading, a photograph, or any other historical artifact that tells us something about the people, places or events of the past.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Step 1: Read the Document (of course)</a:t>
            </a:r>
          </a:p>
        </p:txBody>
      </p:sp>
      <p:sp>
        <p:nvSpPr>
          <p:cNvPr id="69" name="Shape 69"/>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361950" lvl="0" marL="457200" rtl="0">
              <a:spcBef>
                <a:spcPts val="0"/>
              </a:spcBef>
              <a:buSzPct val="100000"/>
              <a:buChar char="➔"/>
            </a:pPr>
            <a:r>
              <a:rPr lang="en" sz="2100"/>
              <a:t>Read the whole document.</a:t>
            </a:r>
          </a:p>
          <a:p>
            <a:pPr indent="-361950" lvl="0" marL="457200" rtl="0">
              <a:spcBef>
                <a:spcPts val="0"/>
              </a:spcBef>
              <a:buSzPct val="100000"/>
              <a:buChar char="➔"/>
            </a:pPr>
            <a:r>
              <a:rPr lang="en" sz="2100"/>
              <a:t>Examine all of the </a:t>
            </a:r>
            <a:r>
              <a:rPr b="1" lang="en" sz="2100">
                <a:solidFill>
                  <a:srgbClr val="000000"/>
                </a:solidFill>
              </a:rPr>
              <a:t>text features</a:t>
            </a:r>
            <a:r>
              <a:rPr lang="en" sz="2100"/>
              <a:t> of the document such as </a:t>
            </a:r>
            <a:r>
              <a:rPr b="1" lang="en" sz="2100"/>
              <a:t>bold print</a:t>
            </a:r>
            <a:r>
              <a:rPr lang="en" sz="2100"/>
              <a:t>, words in </a:t>
            </a:r>
            <a:r>
              <a:rPr i="1" lang="en" sz="2100"/>
              <a:t>italics</a:t>
            </a:r>
            <a:r>
              <a:rPr lang="en" sz="2100"/>
              <a:t>, pictures, website links, graphs and more. Text features tell the reader to pay attention to certain parts of the text for important information or instructions. Text features help our brain understand the document.   </a:t>
            </a:r>
          </a:p>
          <a:p>
            <a:pPr indent="-361950" lvl="0" marL="457200">
              <a:spcBef>
                <a:spcPts val="0"/>
              </a:spcBef>
              <a:buSzPct val="100000"/>
              <a:buChar char="➔"/>
            </a:pPr>
            <a:r>
              <a:rPr lang="en" sz="2100"/>
              <a:t>As you read, annotate your document by using the NACA annotation guide!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x="0" y="0"/>
          <a:ext cx="0" cy="0"/>
          <a:chOff x="0" y="0"/>
          <a:chExt cx="0" cy="0"/>
        </a:xfrm>
      </p:grpSpPr>
      <p:pic>
        <p:nvPicPr>
          <p:cNvPr descr="Screen Shot 2016-02-17 at 9.54.31 AM.png" id="74" name="Shape 74"/>
          <p:cNvPicPr preferRelativeResize="0"/>
          <p:nvPr/>
        </p:nvPicPr>
        <p:blipFill>
          <a:blip r:embed="rId3">
            <a:alphaModFix/>
          </a:blip>
          <a:stretch>
            <a:fillRect/>
          </a:stretch>
        </p:blipFill>
        <p:spPr>
          <a:xfrm>
            <a:off x="4059300" y="148350"/>
            <a:ext cx="4434651" cy="4846799"/>
          </a:xfrm>
          <a:prstGeom prst="rect">
            <a:avLst/>
          </a:prstGeom>
          <a:noFill/>
          <a:ln>
            <a:noFill/>
          </a:ln>
        </p:spPr>
      </p:pic>
      <p:sp>
        <p:nvSpPr>
          <p:cNvPr id="75" name="Shape 75"/>
          <p:cNvSpPr txBox="1"/>
          <p:nvPr/>
        </p:nvSpPr>
        <p:spPr>
          <a:xfrm>
            <a:off x="288900" y="1242325"/>
            <a:ext cx="3582600" cy="2585699"/>
          </a:xfrm>
          <a:prstGeom prst="rect">
            <a:avLst/>
          </a:prstGeom>
          <a:noFill/>
          <a:ln>
            <a:noFill/>
          </a:ln>
        </p:spPr>
        <p:txBody>
          <a:bodyPr anchorCtr="0" anchor="t" bIns="91425" lIns="91425" rIns="91425" tIns="91425">
            <a:noAutofit/>
          </a:bodyPr>
          <a:lstStyle/>
          <a:p>
            <a:pPr lvl="0" rtl="0">
              <a:spcBef>
                <a:spcPts val="0"/>
              </a:spcBef>
              <a:buNone/>
            </a:pPr>
            <a:r>
              <a:rPr b="1" lang="en" sz="4200">
                <a:solidFill>
                  <a:schemeClr val="accent1"/>
                </a:solidFill>
                <a:latin typeface="Amatic SC"/>
                <a:ea typeface="Amatic SC"/>
                <a:cs typeface="Amatic SC"/>
                <a:sym typeface="Amatic SC"/>
              </a:rPr>
              <a:t>The NACA Annotation Guide</a:t>
            </a:r>
          </a:p>
          <a:p>
            <a:pPr lv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x="0" y="0"/>
          <a:ext cx="0" cy="0"/>
          <a:chOff x="0" y="0"/>
          <a:chExt cx="0" cy="0"/>
        </a:xfrm>
      </p:grpSpPr>
      <p:sp>
        <p:nvSpPr>
          <p:cNvPr id="80" name="Shape 80"/>
          <p:cNvSpPr txBox="1"/>
          <p:nvPr>
            <p:ph type="title"/>
          </p:nvPr>
        </p:nvSpPr>
        <p:spPr>
          <a:xfrm>
            <a:off x="311700" y="445025"/>
            <a:ext cx="8520599" cy="572699"/>
          </a:xfrm>
          <a:prstGeom prst="rect">
            <a:avLst/>
          </a:prstGeom>
        </p:spPr>
        <p:txBody>
          <a:bodyPr anchorCtr="0" anchor="t" bIns="91425" lIns="91425" rIns="91425" tIns="91425">
            <a:noAutofit/>
          </a:bodyPr>
          <a:lstStyle/>
          <a:p>
            <a:pPr lvl="0" rtl="0">
              <a:spcBef>
                <a:spcPts val="0"/>
              </a:spcBef>
              <a:buNone/>
            </a:pPr>
            <a:r>
              <a:rPr lang="en" sz="3500"/>
              <a:t>Step 2: Draft an Answer to the Document-based Question (DBQ)</a:t>
            </a:r>
          </a:p>
          <a:p>
            <a:pPr lvl="0">
              <a:spcBef>
                <a:spcPts val="0"/>
              </a:spcBef>
              <a:buNone/>
            </a:pPr>
            <a:r>
              <a:t/>
            </a:r>
            <a:endParaRPr sz="3700"/>
          </a:p>
        </p:txBody>
      </p:sp>
      <p:sp>
        <p:nvSpPr>
          <p:cNvPr id="81" name="Shape 81"/>
          <p:cNvSpPr txBox="1"/>
          <p:nvPr>
            <p:ph idx="1" type="body"/>
          </p:nvPr>
        </p:nvSpPr>
        <p:spPr>
          <a:xfrm>
            <a:off x="311700" y="2036800"/>
            <a:ext cx="8520599" cy="2845799"/>
          </a:xfrm>
          <a:prstGeom prst="rect">
            <a:avLst/>
          </a:prstGeom>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lang="en" sz="3200"/>
              <a:t>Write a draft answer to the DBQ.  </a:t>
            </a:r>
          </a:p>
          <a:p>
            <a:pPr lvl="0">
              <a:spcBef>
                <a:spcPts val="0"/>
              </a:spcBef>
              <a:buNone/>
            </a:pPr>
            <a:r>
              <a:rPr lang="en" sz="3200"/>
              <a:t>Remember that this is a brainstorm, so write what comes to your mind without stressing.</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Step 3 - Write 3 Sub-Questions</a:t>
            </a:r>
          </a:p>
        </p:txBody>
      </p:sp>
      <p:sp>
        <p:nvSpPr>
          <p:cNvPr id="87" name="Shape 87"/>
          <p:cNvSpPr txBox="1"/>
          <p:nvPr>
            <p:ph idx="1" type="body"/>
          </p:nvPr>
        </p:nvSpPr>
        <p:spPr>
          <a:xfrm>
            <a:off x="311700" y="1152475"/>
            <a:ext cx="6159899" cy="3802200"/>
          </a:xfrm>
          <a:prstGeom prst="rect">
            <a:avLst/>
          </a:prstGeom>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lang="en" sz="2000"/>
              <a:t>Sub-questions are small questions that will help you </a:t>
            </a:r>
            <a:r>
              <a:rPr b="1" i="1" lang="en" sz="2000"/>
              <a:t>dissect the DBQ</a:t>
            </a:r>
            <a:r>
              <a:rPr lang="en" sz="2000"/>
              <a:t>.  </a:t>
            </a:r>
          </a:p>
          <a:p>
            <a:pPr lvl="0" rtl="0">
              <a:spcBef>
                <a:spcPts val="0"/>
              </a:spcBef>
              <a:buNone/>
            </a:pPr>
            <a:r>
              <a:rPr lang="en" sz="2000"/>
              <a:t>How do you do this?  Find and </a:t>
            </a:r>
            <a:r>
              <a:rPr lang="en" sz="2000" u="sng"/>
              <a:t>underline</a:t>
            </a:r>
            <a:r>
              <a:rPr lang="en" sz="2000"/>
              <a:t> the </a:t>
            </a:r>
            <a:r>
              <a:rPr b="1" lang="en" sz="2000"/>
              <a:t>nouns</a:t>
            </a:r>
            <a:r>
              <a:rPr lang="en" sz="2000"/>
              <a:t> in your DBQ.  For each noun, write a question you have about that noun.  Check out the example:</a:t>
            </a:r>
            <a:r>
              <a:rPr lang="en"/>
              <a:t> </a:t>
            </a:r>
          </a:p>
          <a:p>
            <a:pPr lvl="0" rtl="0">
              <a:spcBef>
                <a:spcPts val="0"/>
              </a:spcBef>
              <a:buNone/>
            </a:pPr>
            <a:r>
              <a:rPr lang="en"/>
              <a:t>---------------------------------------------------------------------------------------</a:t>
            </a:r>
            <a:r>
              <a:rPr lang="en" sz="1900"/>
              <a:t>Why Sub-Questions? </a:t>
            </a:r>
          </a:p>
          <a:p>
            <a:pPr lvl="0" rtl="0">
              <a:spcBef>
                <a:spcPts val="0"/>
              </a:spcBef>
              <a:buNone/>
            </a:pPr>
            <a:r>
              <a:rPr lang="en" sz="1900"/>
              <a:t>The more you practice Sub-Questions the better you will be at </a:t>
            </a:r>
            <a:r>
              <a:rPr b="1" lang="en" sz="1900"/>
              <a:t>thinking and solving problems in the real world</a:t>
            </a:r>
            <a:r>
              <a:rPr lang="en" sz="1900"/>
              <a:t>!  </a:t>
            </a:r>
          </a:p>
          <a:p>
            <a:pPr lvl="0">
              <a:spcBef>
                <a:spcPts val="0"/>
              </a:spcBef>
              <a:buNone/>
            </a:pPr>
            <a:r>
              <a:t/>
            </a:r>
            <a:endParaRPr/>
          </a:p>
        </p:txBody>
      </p:sp>
      <p:cxnSp>
        <p:nvCxnSpPr>
          <p:cNvPr id="88" name="Shape 88"/>
          <p:cNvCxnSpPr/>
          <p:nvPr/>
        </p:nvCxnSpPr>
        <p:spPr>
          <a:xfrm flipH="1" rot="10800000">
            <a:off x="5365275" y="3272825"/>
            <a:ext cx="1323000" cy="14999"/>
          </a:xfrm>
          <a:prstGeom prst="straightConnector1">
            <a:avLst/>
          </a:prstGeom>
          <a:noFill/>
          <a:ln cap="flat" cmpd="sng" w="76200">
            <a:solidFill>
              <a:schemeClr val="dk2"/>
            </a:solidFill>
            <a:prstDash val="solid"/>
            <a:round/>
            <a:headEnd len="lg" w="lg" type="none"/>
            <a:tailEnd len="lg" w="lg" type="triangle"/>
          </a:ln>
        </p:spPr>
      </p:cxnSp>
      <p:sp>
        <p:nvSpPr>
          <p:cNvPr id="89" name="Shape 89"/>
          <p:cNvSpPr txBox="1"/>
          <p:nvPr/>
        </p:nvSpPr>
        <p:spPr>
          <a:xfrm>
            <a:off x="6688275" y="1170075"/>
            <a:ext cx="2311199" cy="3398699"/>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gn="ctr">
              <a:lnSpc>
                <a:spcPct val="115000"/>
              </a:lnSpc>
              <a:spcBef>
                <a:spcPts val="0"/>
              </a:spcBef>
              <a:spcAft>
                <a:spcPts val="1600"/>
              </a:spcAft>
              <a:buNone/>
            </a:pPr>
            <a:r>
              <a:rPr b="1" lang="en" sz="1800">
                <a:solidFill>
                  <a:schemeClr val="dk2"/>
                </a:solidFill>
                <a:latin typeface="Proxima Nova"/>
                <a:ea typeface="Proxima Nova"/>
                <a:cs typeface="Proxima Nova"/>
                <a:sym typeface="Proxima Nova"/>
              </a:rPr>
              <a:t>EXAMPLE</a:t>
            </a:r>
          </a:p>
          <a:p>
            <a:pPr lvl="0" rtl="0">
              <a:lnSpc>
                <a:spcPct val="115000"/>
              </a:lnSpc>
              <a:spcBef>
                <a:spcPts val="0"/>
              </a:spcBef>
              <a:spcAft>
                <a:spcPts val="1600"/>
              </a:spcAft>
              <a:buNone/>
            </a:pPr>
            <a:r>
              <a:rPr lang="en" sz="1800">
                <a:solidFill>
                  <a:schemeClr val="dk2"/>
                </a:solidFill>
                <a:latin typeface="Proxima Nova"/>
                <a:ea typeface="Proxima Nova"/>
                <a:cs typeface="Proxima Nova"/>
                <a:sym typeface="Proxima Nova"/>
              </a:rPr>
              <a:t>DBQ: Why do people in India, a large country, practice many different </a:t>
            </a:r>
            <a:r>
              <a:rPr lang="en" sz="1800" u="sng">
                <a:solidFill>
                  <a:schemeClr val="dk2"/>
                </a:solidFill>
                <a:latin typeface="Proxima Nova"/>
                <a:ea typeface="Proxima Nova"/>
                <a:cs typeface="Proxima Nova"/>
                <a:sym typeface="Proxima Nova"/>
              </a:rPr>
              <a:t>religions</a:t>
            </a:r>
            <a:r>
              <a:rPr lang="en" sz="1800">
                <a:solidFill>
                  <a:schemeClr val="dk2"/>
                </a:solidFill>
                <a:latin typeface="Proxima Nova"/>
                <a:ea typeface="Proxima Nova"/>
                <a:cs typeface="Proxima Nova"/>
                <a:sym typeface="Proxima Nova"/>
              </a:rPr>
              <a:t>? </a:t>
            </a:r>
          </a:p>
          <a:p>
            <a:pPr lvl="0" rtl="0">
              <a:lnSpc>
                <a:spcPct val="115000"/>
              </a:lnSpc>
              <a:spcBef>
                <a:spcPts val="0"/>
              </a:spcBef>
              <a:spcAft>
                <a:spcPts val="1600"/>
              </a:spcAft>
              <a:buNone/>
            </a:pPr>
            <a:r>
              <a:rPr lang="en" sz="1800">
                <a:solidFill>
                  <a:schemeClr val="dk2"/>
                </a:solidFill>
                <a:latin typeface="Proxima Nova"/>
                <a:ea typeface="Proxima Nova"/>
                <a:cs typeface="Proxima Nova"/>
                <a:sym typeface="Proxima Nova"/>
              </a:rPr>
              <a:t>Sub-Question: What religions are there in India?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311700" y="445025"/>
            <a:ext cx="8520599" cy="572699"/>
          </a:xfrm>
          <a:prstGeom prst="rect">
            <a:avLst/>
          </a:prstGeom>
        </p:spPr>
        <p:txBody>
          <a:bodyPr anchorCtr="0" anchor="t" bIns="91425" lIns="91425" rIns="91425" tIns="91425">
            <a:noAutofit/>
          </a:bodyPr>
          <a:lstStyle/>
          <a:p>
            <a:pPr lvl="0" algn="ctr">
              <a:spcBef>
                <a:spcPts val="0"/>
              </a:spcBef>
              <a:buNone/>
            </a:pPr>
            <a:r>
              <a:rPr lang="en"/>
              <a:t>DBQs and Sub-Questions</a:t>
            </a:r>
          </a:p>
        </p:txBody>
      </p:sp>
      <p:sp>
        <p:nvSpPr>
          <p:cNvPr id="95" name="Shape 95"/>
          <p:cNvSpPr txBox="1"/>
          <p:nvPr/>
        </p:nvSpPr>
        <p:spPr>
          <a:xfrm>
            <a:off x="4485350" y="1097850"/>
            <a:ext cx="2686800" cy="1415699"/>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spcAft>
                <a:spcPts val="1600"/>
              </a:spcAft>
              <a:buNone/>
            </a:pPr>
            <a:r>
              <a:rPr lang="en" sz="1800">
                <a:solidFill>
                  <a:schemeClr val="dk2"/>
                </a:solidFill>
                <a:latin typeface="Proxima Nova"/>
                <a:ea typeface="Proxima Nova"/>
                <a:cs typeface="Proxima Nova"/>
                <a:sym typeface="Proxima Nova"/>
              </a:rPr>
              <a:t>DBQ: Why do </a:t>
            </a:r>
            <a:r>
              <a:rPr lang="en" sz="1800" u="sng">
                <a:solidFill>
                  <a:schemeClr val="dk2"/>
                </a:solidFill>
                <a:latin typeface="Proxima Nova"/>
                <a:ea typeface="Proxima Nova"/>
                <a:cs typeface="Proxima Nova"/>
                <a:sym typeface="Proxima Nova"/>
              </a:rPr>
              <a:t>people in India</a:t>
            </a:r>
            <a:r>
              <a:rPr lang="en" sz="1800">
                <a:solidFill>
                  <a:schemeClr val="dk2"/>
                </a:solidFill>
                <a:latin typeface="Proxima Nova"/>
                <a:ea typeface="Proxima Nova"/>
                <a:cs typeface="Proxima Nova"/>
                <a:sym typeface="Proxima Nova"/>
              </a:rPr>
              <a:t>, a large </a:t>
            </a:r>
            <a:r>
              <a:rPr lang="en" sz="1800" u="sng">
                <a:solidFill>
                  <a:schemeClr val="dk2"/>
                </a:solidFill>
                <a:latin typeface="Proxima Nova"/>
                <a:ea typeface="Proxima Nova"/>
                <a:cs typeface="Proxima Nova"/>
                <a:sym typeface="Proxima Nova"/>
              </a:rPr>
              <a:t>country</a:t>
            </a:r>
            <a:r>
              <a:rPr lang="en" sz="1800">
                <a:solidFill>
                  <a:schemeClr val="dk2"/>
                </a:solidFill>
                <a:latin typeface="Proxima Nova"/>
                <a:ea typeface="Proxima Nova"/>
                <a:cs typeface="Proxima Nova"/>
                <a:sym typeface="Proxima Nova"/>
              </a:rPr>
              <a:t>, practice many different </a:t>
            </a:r>
            <a:r>
              <a:rPr lang="en" sz="1800" u="sng">
                <a:solidFill>
                  <a:schemeClr val="dk2"/>
                </a:solidFill>
                <a:latin typeface="Proxima Nova"/>
                <a:ea typeface="Proxima Nova"/>
                <a:cs typeface="Proxima Nova"/>
                <a:sym typeface="Proxima Nova"/>
              </a:rPr>
              <a:t>religions</a:t>
            </a:r>
            <a:r>
              <a:rPr lang="en" sz="1800">
                <a:solidFill>
                  <a:schemeClr val="dk2"/>
                </a:solidFill>
                <a:latin typeface="Proxima Nova"/>
                <a:ea typeface="Proxima Nova"/>
                <a:cs typeface="Proxima Nova"/>
                <a:sym typeface="Proxima Nova"/>
              </a:rPr>
              <a:t>? </a:t>
            </a:r>
          </a:p>
          <a:p>
            <a:pPr lvl="0" rtl="0" algn="ctr">
              <a:lnSpc>
                <a:spcPct val="115000"/>
              </a:lnSpc>
              <a:spcBef>
                <a:spcPts val="0"/>
              </a:spcBef>
              <a:spcAft>
                <a:spcPts val="1600"/>
              </a:spcAft>
              <a:buNone/>
            </a:pPr>
            <a:r>
              <a:t/>
            </a:r>
            <a:endParaRPr sz="1800">
              <a:solidFill>
                <a:schemeClr val="dk2"/>
              </a:solidFill>
              <a:latin typeface="Proxima Nova"/>
              <a:ea typeface="Proxima Nova"/>
              <a:cs typeface="Proxima Nova"/>
              <a:sym typeface="Proxima Nova"/>
            </a:endParaRPr>
          </a:p>
        </p:txBody>
      </p:sp>
      <p:sp>
        <p:nvSpPr>
          <p:cNvPr id="96" name="Shape 96"/>
          <p:cNvSpPr txBox="1"/>
          <p:nvPr/>
        </p:nvSpPr>
        <p:spPr>
          <a:xfrm>
            <a:off x="239475" y="2991675"/>
            <a:ext cx="2686800" cy="1616400"/>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spcAft>
                <a:spcPts val="1600"/>
              </a:spcAft>
              <a:buNone/>
            </a:pPr>
            <a:r>
              <a:rPr lang="en" sz="1800">
                <a:solidFill>
                  <a:schemeClr val="dk2"/>
                </a:solidFill>
                <a:latin typeface="Proxima Nova"/>
                <a:ea typeface="Proxima Nova"/>
                <a:cs typeface="Proxima Nova"/>
                <a:sym typeface="Proxima Nova"/>
              </a:rPr>
              <a:t>Sub-Question 1: </a:t>
            </a:r>
          </a:p>
          <a:p>
            <a:pPr lvl="0" rtl="0">
              <a:lnSpc>
                <a:spcPct val="115000"/>
              </a:lnSpc>
              <a:spcBef>
                <a:spcPts val="0"/>
              </a:spcBef>
              <a:spcAft>
                <a:spcPts val="1600"/>
              </a:spcAft>
              <a:buNone/>
            </a:pPr>
            <a:r>
              <a:rPr lang="en" sz="1800">
                <a:solidFill>
                  <a:schemeClr val="dk2"/>
                </a:solidFill>
                <a:latin typeface="Proxima Nova"/>
                <a:ea typeface="Proxima Nova"/>
                <a:cs typeface="Proxima Nova"/>
                <a:sym typeface="Proxima Nova"/>
              </a:rPr>
              <a:t>What do the artifacts tell me about the </a:t>
            </a:r>
            <a:r>
              <a:rPr lang="en" sz="1800" u="sng">
                <a:solidFill>
                  <a:schemeClr val="dk2"/>
                </a:solidFill>
                <a:latin typeface="Proxima Nova"/>
                <a:ea typeface="Proxima Nova"/>
                <a:cs typeface="Proxima Nova"/>
                <a:sym typeface="Proxima Nova"/>
              </a:rPr>
              <a:t>people in India</a:t>
            </a:r>
            <a:r>
              <a:rPr lang="en" sz="1800">
                <a:solidFill>
                  <a:schemeClr val="dk2"/>
                </a:solidFill>
                <a:latin typeface="Proxima Nova"/>
                <a:ea typeface="Proxima Nova"/>
                <a:cs typeface="Proxima Nova"/>
                <a:sym typeface="Proxima Nova"/>
              </a:rPr>
              <a:t>?  </a:t>
            </a:r>
          </a:p>
          <a:p>
            <a:pPr lvl="0" rtl="0" algn="ctr">
              <a:lnSpc>
                <a:spcPct val="115000"/>
              </a:lnSpc>
              <a:spcBef>
                <a:spcPts val="0"/>
              </a:spcBef>
              <a:spcAft>
                <a:spcPts val="1600"/>
              </a:spcAft>
              <a:buNone/>
            </a:pPr>
            <a:r>
              <a:t/>
            </a:r>
            <a:endParaRPr sz="1800">
              <a:solidFill>
                <a:schemeClr val="dk2"/>
              </a:solidFill>
              <a:latin typeface="Proxima Nova"/>
              <a:ea typeface="Proxima Nova"/>
              <a:cs typeface="Proxima Nova"/>
              <a:sym typeface="Proxima Nova"/>
            </a:endParaRPr>
          </a:p>
        </p:txBody>
      </p:sp>
      <p:sp>
        <p:nvSpPr>
          <p:cNvPr id="97" name="Shape 97"/>
          <p:cNvSpPr txBox="1"/>
          <p:nvPr/>
        </p:nvSpPr>
        <p:spPr>
          <a:xfrm>
            <a:off x="3228600" y="2991675"/>
            <a:ext cx="2686800" cy="1616400"/>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spcAft>
                <a:spcPts val="1600"/>
              </a:spcAft>
              <a:buNone/>
            </a:pPr>
            <a:r>
              <a:rPr lang="en" sz="1800">
                <a:solidFill>
                  <a:schemeClr val="dk2"/>
                </a:solidFill>
                <a:latin typeface="Proxima Nova"/>
                <a:ea typeface="Proxima Nova"/>
                <a:cs typeface="Proxima Nova"/>
                <a:sym typeface="Proxima Nova"/>
              </a:rPr>
              <a:t>Sub-Question 2: </a:t>
            </a:r>
          </a:p>
          <a:p>
            <a:pPr lvl="0" rtl="0">
              <a:lnSpc>
                <a:spcPct val="115000"/>
              </a:lnSpc>
              <a:spcBef>
                <a:spcPts val="0"/>
              </a:spcBef>
              <a:spcAft>
                <a:spcPts val="1600"/>
              </a:spcAft>
              <a:buNone/>
            </a:pPr>
            <a:r>
              <a:rPr lang="en" sz="1800">
                <a:solidFill>
                  <a:schemeClr val="dk2"/>
                </a:solidFill>
                <a:latin typeface="Proxima Nova"/>
                <a:ea typeface="Proxima Nova"/>
                <a:cs typeface="Proxima Nova"/>
                <a:sym typeface="Proxima Nova"/>
              </a:rPr>
              <a:t>What do I know about the </a:t>
            </a:r>
            <a:r>
              <a:rPr lang="en" sz="1800" u="sng">
                <a:solidFill>
                  <a:schemeClr val="dk2"/>
                </a:solidFill>
                <a:latin typeface="Proxima Nova"/>
                <a:ea typeface="Proxima Nova"/>
                <a:cs typeface="Proxima Nova"/>
                <a:sym typeface="Proxima Nova"/>
              </a:rPr>
              <a:t>country</a:t>
            </a:r>
            <a:r>
              <a:rPr lang="en" sz="1800">
                <a:solidFill>
                  <a:schemeClr val="dk2"/>
                </a:solidFill>
                <a:latin typeface="Proxima Nova"/>
                <a:ea typeface="Proxima Nova"/>
                <a:cs typeface="Proxima Nova"/>
                <a:sym typeface="Proxima Nova"/>
              </a:rPr>
              <a:t>?  </a:t>
            </a:r>
          </a:p>
          <a:p>
            <a:pPr lvl="0" rtl="0" algn="ctr">
              <a:lnSpc>
                <a:spcPct val="115000"/>
              </a:lnSpc>
              <a:spcBef>
                <a:spcPts val="0"/>
              </a:spcBef>
              <a:spcAft>
                <a:spcPts val="1600"/>
              </a:spcAft>
              <a:buNone/>
            </a:pPr>
            <a:r>
              <a:t/>
            </a:r>
            <a:endParaRPr sz="1800">
              <a:solidFill>
                <a:schemeClr val="dk2"/>
              </a:solidFill>
              <a:latin typeface="Proxima Nova"/>
              <a:ea typeface="Proxima Nova"/>
              <a:cs typeface="Proxima Nova"/>
              <a:sym typeface="Proxima Nova"/>
            </a:endParaRPr>
          </a:p>
        </p:txBody>
      </p:sp>
      <p:sp>
        <p:nvSpPr>
          <p:cNvPr id="98" name="Shape 98"/>
          <p:cNvSpPr txBox="1"/>
          <p:nvPr/>
        </p:nvSpPr>
        <p:spPr>
          <a:xfrm>
            <a:off x="6300450" y="2991675"/>
            <a:ext cx="2686800" cy="1616400"/>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spcAft>
                <a:spcPts val="1600"/>
              </a:spcAft>
              <a:buNone/>
            </a:pPr>
            <a:r>
              <a:rPr lang="en" sz="1800">
                <a:solidFill>
                  <a:schemeClr val="dk2"/>
                </a:solidFill>
                <a:latin typeface="Proxima Nova"/>
                <a:ea typeface="Proxima Nova"/>
                <a:cs typeface="Proxima Nova"/>
                <a:sym typeface="Proxima Nova"/>
              </a:rPr>
              <a:t>Sub-Question 1: </a:t>
            </a:r>
          </a:p>
          <a:p>
            <a:pPr lvl="0" rtl="0">
              <a:lnSpc>
                <a:spcPct val="115000"/>
              </a:lnSpc>
              <a:spcBef>
                <a:spcPts val="0"/>
              </a:spcBef>
              <a:spcAft>
                <a:spcPts val="1600"/>
              </a:spcAft>
              <a:buNone/>
            </a:pPr>
            <a:r>
              <a:rPr lang="en" sz="1800">
                <a:solidFill>
                  <a:schemeClr val="dk2"/>
                </a:solidFill>
                <a:latin typeface="Proxima Nova"/>
                <a:ea typeface="Proxima Nova"/>
                <a:cs typeface="Proxima Nova"/>
                <a:sym typeface="Proxima Nova"/>
              </a:rPr>
              <a:t>What do I know about the </a:t>
            </a:r>
            <a:r>
              <a:rPr lang="en" sz="1800" u="sng">
                <a:solidFill>
                  <a:schemeClr val="dk2"/>
                </a:solidFill>
                <a:latin typeface="Proxima Nova"/>
                <a:ea typeface="Proxima Nova"/>
                <a:cs typeface="Proxima Nova"/>
                <a:sym typeface="Proxima Nova"/>
              </a:rPr>
              <a:t>religions</a:t>
            </a:r>
            <a:r>
              <a:rPr lang="en" sz="1800">
                <a:solidFill>
                  <a:schemeClr val="dk2"/>
                </a:solidFill>
                <a:latin typeface="Proxima Nova"/>
                <a:ea typeface="Proxima Nova"/>
                <a:cs typeface="Proxima Nova"/>
                <a:sym typeface="Proxima Nova"/>
              </a:rPr>
              <a:t> of India?  </a:t>
            </a:r>
          </a:p>
          <a:p>
            <a:pPr lvl="0" rtl="0" algn="ctr">
              <a:lnSpc>
                <a:spcPct val="115000"/>
              </a:lnSpc>
              <a:spcBef>
                <a:spcPts val="0"/>
              </a:spcBef>
              <a:spcAft>
                <a:spcPts val="1600"/>
              </a:spcAft>
              <a:buNone/>
            </a:pPr>
            <a:r>
              <a:t/>
            </a:r>
            <a:endParaRPr sz="1800">
              <a:solidFill>
                <a:schemeClr val="dk2"/>
              </a:solidFill>
              <a:latin typeface="Proxima Nova"/>
              <a:ea typeface="Proxima Nova"/>
              <a:cs typeface="Proxima Nova"/>
              <a:sym typeface="Proxima Nova"/>
            </a:endParaRPr>
          </a:p>
        </p:txBody>
      </p:sp>
      <p:cxnSp>
        <p:nvCxnSpPr>
          <p:cNvPr id="99" name="Shape 99"/>
          <p:cNvCxnSpPr>
            <a:stCxn id="95" idx="1"/>
          </p:cNvCxnSpPr>
          <p:nvPr/>
        </p:nvCxnSpPr>
        <p:spPr>
          <a:xfrm flipH="1">
            <a:off x="2730050" y="1805699"/>
            <a:ext cx="1755300" cy="2224500"/>
          </a:xfrm>
          <a:prstGeom prst="straightConnector1">
            <a:avLst/>
          </a:prstGeom>
          <a:noFill/>
          <a:ln cap="flat" cmpd="sng" w="19050">
            <a:solidFill>
              <a:schemeClr val="dk2"/>
            </a:solidFill>
            <a:prstDash val="solid"/>
            <a:round/>
            <a:headEnd len="lg" w="lg" type="none"/>
            <a:tailEnd len="lg" w="lg" type="triangle"/>
          </a:ln>
        </p:spPr>
      </p:cxnSp>
      <p:cxnSp>
        <p:nvCxnSpPr>
          <p:cNvPr id="100" name="Shape 100"/>
          <p:cNvCxnSpPr/>
          <p:nvPr/>
        </p:nvCxnSpPr>
        <p:spPr>
          <a:xfrm>
            <a:off x="5460400" y="2383500"/>
            <a:ext cx="1300200" cy="1646700"/>
          </a:xfrm>
          <a:prstGeom prst="straightConnector1">
            <a:avLst/>
          </a:prstGeom>
          <a:noFill/>
          <a:ln cap="flat" cmpd="sng" w="19050">
            <a:solidFill>
              <a:schemeClr val="dk2"/>
            </a:solidFill>
            <a:prstDash val="solid"/>
            <a:round/>
            <a:headEnd len="lg" w="lg" type="none"/>
            <a:tailEnd len="lg" w="lg" type="triangle"/>
          </a:ln>
        </p:spPr>
      </p:cxnSp>
      <p:cxnSp>
        <p:nvCxnSpPr>
          <p:cNvPr id="101" name="Shape 101"/>
          <p:cNvCxnSpPr/>
          <p:nvPr/>
        </p:nvCxnSpPr>
        <p:spPr>
          <a:xfrm flipH="1">
            <a:off x="4535925" y="1733450"/>
            <a:ext cx="1444499" cy="2224500"/>
          </a:xfrm>
          <a:prstGeom prst="straightConnector1">
            <a:avLst/>
          </a:prstGeom>
          <a:noFill/>
          <a:ln cap="flat" cmpd="sng" w="19050">
            <a:solidFill>
              <a:schemeClr val="dk2"/>
            </a:solidFill>
            <a:prstDash val="solid"/>
            <a:round/>
            <a:headEnd len="lg" w="lg" type="none"/>
            <a:tailEnd len="lg" w="lg" type="triangl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Step 4 - Answer Your Sub-Questions</a:t>
            </a:r>
          </a:p>
        </p:txBody>
      </p:sp>
      <p:sp>
        <p:nvSpPr>
          <p:cNvPr id="107" name="Shape 107"/>
          <p:cNvSpPr txBox="1"/>
          <p:nvPr>
            <p:ph idx="1" type="body"/>
          </p:nvPr>
        </p:nvSpPr>
        <p:spPr>
          <a:xfrm>
            <a:off x="311700" y="1152475"/>
            <a:ext cx="3545400" cy="3416400"/>
          </a:xfrm>
          <a:prstGeom prst="rect">
            <a:avLst/>
          </a:prstGeom>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t/>
            </a:r>
            <a:endParaRPr/>
          </a:p>
          <a:p>
            <a:pPr lvl="0" rtl="0" algn="ctr">
              <a:spcBef>
                <a:spcPts val="0"/>
              </a:spcBef>
              <a:buNone/>
            </a:pPr>
            <a:r>
              <a:rPr b="1" lang="en"/>
              <a:t>First</a:t>
            </a:r>
          </a:p>
          <a:p>
            <a:pPr lvl="0" rtl="0">
              <a:spcBef>
                <a:spcPts val="0"/>
              </a:spcBef>
              <a:buNone/>
            </a:pPr>
            <a:r>
              <a:rPr b="1" lang="en" u="sng"/>
              <a:t>Answer all three of your sub-questions</a:t>
            </a:r>
            <a:r>
              <a:rPr lang="en"/>
              <a:t>.  </a:t>
            </a:r>
          </a:p>
          <a:p>
            <a:pPr lvl="0">
              <a:spcBef>
                <a:spcPts val="0"/>
              </a:spcBef>
              <a:buNone/>
            </a:pPr>
            <a:r>
              <a:rPr lang="en"/>
              <a:t>Why?  Your answers will help you to write your final DBQ answer.  </a:t>
            </a:r>
          </a:p>
        </p:txBody>
      </p:sp>
      <p:sp>
        <p:nvSpPr>
          <p:cNvPr id="108" name="Shape 108"/>
          <p:cNvSpPr txBox="1"/>
          <p:nvPr>
            <p:ph idx="1" type="body"/>
          </p:nvPr>
        </p:nvSpPr>
        <p:spPr>
          <a:xfrm>
            <a:off x="5286900" y="1152475"/>
            <a:ext cx="3545400" cy="3416400"/>
          </a:xfrm>
          <a:prstGeom prst="rect">
            <a:avLst/>
          </a:prstGeom>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t/>
            </a:r>
            <a:endParaRPr/>
          </a:p>
          <a:p>
            <a:pPr lvl="0" rtl="0" algn="ctr">
              <a:spcBef>
                <a:spcPts val="0"/>
              </a:spcBef>
              <a:buNone/>
            </a:pPr>
            <a:r>
              <a:rPr b="1" lang="en"/>
              <a:t>Second</a:t>
            </a:r>
          </a:p>
          <a:p>
            <a:pPr lvl="0" rtl="0">
              <a:spcBef>
                <a:spcPts val="0"/>
              </a:spcBef>
              <a:buNone/>
            </a:pPr>
            <a:r>
              <a:rPr lang="en"/>
              <a:t>Go back to your first DBQ answer.  </a:t>
            </a:r>
          </a:p>
          <a:p>
            <a:pPr lvl="0" rtl="0">
              <a:spcBef>
                <a:spcPts val="0"/>
              </a:spcBef>
              <a:buNone/>
            </a:pPr>
            <a:r>
              <a:rPr lang="en"/>
              <a:t>Now you have your three sub-questions, and your answer to those questions, do </a:t>
            </a:r>
            <a:r>
              <a:rPr b="1" lang="en" u="sng"/>
              <a:t>write your final DBQ answer.</a:t>
            </a:r>
            <a:r>
              <a:rPr lang="en"/>
              <a:t>  </a:t>
            </a:r>
          </a:p>
        </p:txBody>
      </p:sp>
      <p:cxnSp>
        <p:nvCxnSpPr>
          <p:cNvPr id="109" name="Shape 109"/>
          <p:cNvCxnSpPr/>
          <p:nvPr/>
        </p:nvCxnSpPr>
        <p:spPr>
          <a:xfrm>
            <a:off x="3946650" y="2571750"/>
            <a:ext cx="1250700" cy="0"/>
          </a:xfrm>
          <a:prstGeom prst="straightConnector1">
            <a:avLst/>
          </a:prstGeom>
          <a:noFill/>
          <a:ln cap="flat" cmpd="sng" w="114300">
            <a:solidFill>
              <a:schemeClr val="dk2"/>
            </a:solidFill>
            <a:prstDash val="solid"/>
            <a:round/>
            <a:headEnd len="lg" w="lg" type="none"/>
            <a:tailEnd len="lg" w="lg" type="triangl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Remember Your Sentence Starters!</a:t>
            </a:r>
          </a:p>
        </p:txBody>
      </p:sp>
      <p:sp>
        <p:nvSpPr>
          <p:cNvPr id="115" name="Shape 115"/>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406400" lvl="0" marL="457200" rtl="0">
              <a:spcBef>
                <a:spcPts val="0"/>
              </a:spcBef>
              <a:buSzPct val="100000"/>
              <a:buAutoNum type="arabicPeriod"/>
            </a:pPr>
            <a:r>
              <a:rPr lang="en" sz="2800"/>
              <a:t>On page ____, it said…</a:t>
            </a:r>
          </a:p>
          <a:p>
            <a:pPr indent="-406400" lvl="0" marL="457200" rtl="0">
              <a:spcBef>
                <a:spcPts val="0"/>
              </a:spcBef>
              <a:buSzPct val="100000"/>
              <a:buAutoNum type="arabicPeriod"/>
            </a:pPr>
            <a:r>
              <a:rPr lang="en" sz="2800"/>
              <a:t>The author wrote…</a:t>
            </a:r>
          </a:p>
          <a:p>
            <a:pPr indent="-406400" lvl="0" marL="457200" rtl="0">
              <a:spcBef>
                <a:spcPts val="0"/>
              </a:spcBef>
              <a:buSzPct val="100000"/>
              <a:buAutoNum type="arabicPeriod"/>
            </a:pPr>
            <a:r>
              <a:rPr lang="en" sz="2800"/>
              <a:t>The graphic/picture showed…</a:t>
            </a:r>
          </a:p>
          <a:p>
            <a:pPr indent="-406400" lvl="0" marL="457200" rtl="0">
              <a:spcBef>
                <a:spcPts val="0"/>
              </a:spcBef>
              <a:buSzPct val="100000"/>
              <a:buAutoNum type="arabicPeriod"/>
            </a:pPr>
            <a:r>
              <a:rPr lang="en" sz="2800"/>
              <a:t>An example is…</a:t>
            </a:r>
          </a:p>
          <a:p>
            <a:pPr indent="-406400" lvl="0" marL="457200" rtl="0">
              <a:spcBef>
                <a:spcPts val="0"/>
              </a:spcBef>
              <a:buSzPct val="100000"/>
              <a:buAutoNum type="arabicPeriod"/>
            </a:pPr>
            <a:r>
              <a:rPr lang="en" sz="2800"/>
              <a:t>In the text ________, it said…</a:t>
            </a:r>
          </a:p>
          <a:p>
            <a:pPr indent="-406400" lvl="0" marL="457200">
              <a:spcBef>
                <a:spcPts val="0"/>
              </a:spcBef>
              <a:buSzPct val="100000"/>
              <a:buAutoNum type="arabicPeriod"/>
            </a:pPr>
            <a:r>
              <a:rPr lang="en" sz="2800"/>
              <a:t>I know this because...</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